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7" r:id="rId30"/>
    <p:sldId id="268" r:id="rId31"/>
    <p:sldId id="269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FA95EA-43A2-41B3-AC27-B7CF5A1D6B63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377B19C-258F-4C94-A406-F8AF6590E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Energy review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890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What type of potential energy do the following pictures have?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7147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5638800"/>
            <a:ext cx="7520940" cy="548640"/>
          </a:xfrm>
        </p:spPr>
        <p:txBody>
          <a:bodyPr/>
          <a:lstStyle/>
          <a:p>
            <a:r>
              <a:rPr lang="en-US" sz="4400" dirty="0" smtClean="0"/>
              <a:t>GRAVITATIONAL</a:t>
            </a:r>
            <a:endParaRPr lang="en-US" sz="4400" dirty="0"/>
          </a:p>
        </p:txBody>
      </p:sp>
      <p:pic>
        <p:nvPicPr>
          <p:cNvPr id="3074" name="Picture 2" descr="C:\Users\csnider\AppData\Local\Microsoft\Windows\Temporary Internet Files\Content.IE5\DWZV1SRV\MP90042768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3600" y="1219200"/>
            <a:ext cx="5409869" cy="3579812"/>
          </a:xfrm>
        </p:spPr>
      </p:pic>
    </p:spTree>
    <p:extLst>
      <p:ext uri="{BB962C8B-B14F-4D97-AF65-F5344CB8AC3E}">
        <p14:creationId xmlns:p14="http://schemas.microsoft.com/office/powerpoint/2010/main" xmlns="" val="21014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562600"/>
            <a:ext cx="7520940" cy="548640"/>
          </a:xfrm>
        </p:spPr>
        <p:txBody>
          <a:bodyPr/>
          <a:lstStyle/>
          <a:p>
            <a:r>
              <a:rPr lang="en-US" sz="4400" dirty="0" err="1" smtClean="0"/>
              <a:t>eLASTIC</a:t>
            </a:r>
            <a:endParaRPr lang="en-US" sz="4400" dirty="0"/>
          </a:p>
        </p:txBody>
      </p:sp>
      <p:pic>
        <p:nvPicPr>
          <p:cNvPr id="4098" name="Picture 2" descr="C:\Users\csnider\AppData\Local\Microsoft\Windows\Temporary Internet Files\Content.IE5\JIMSMIHF\MC9003836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0200" y="838200"/>
            <a:ext cx="5562600" cy="3524037"/>
          </a:xfrm>
        </p:spPr>
      </p:pic>
    </p:spTree>
    <p:extLst>
      <p:ext uri="{BB962C8B-B14F-4D97-AF65-F5344CB8AC3E}">
        <p14:creationId xmlns:p14="http://schemas.microsoft.com/office/powerpoint/2010/main" xmlns="" val="42455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520940" cy="548640"/>
          </a:xfrm>
        </p:spPr>
        <p:txBody>
          <a:bodyPr/>
          <a:lstStyle/>
          <a:p>
            <a:r>
              <a:rPr lang="en-US" sz="4400" dirty="0" smtClean="0"/>
              <a:t>NUCLEAR</a:t>
            </a:r>
            <a:endParaRPr lang="en-US" sz="4400" dirty="0"/>
          </a:p>
        </p:txBody>
      </p:sp>
      <p:pic>
        <p:nvPicPr>
          <p:cNvPr id="5122" name="Picture 2" descr="C:\Users\csnider\AppData\Local\Microsoft\Windows\Temporary Internet Files\Content.IE5\CJ105UBV\MC9001049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381000"/>
            <a:ext cx="4276941" cy="4266233"/>
          </a:xfrm>
        </p:spPr>
      </p:pic>
    </p:spTree>
    <p:extLst>
      <p:ext uri="{BB962C8B-B14F-4D97-AF65-F5344CB8AC3E}">
        <p14:creationId xmlns:p14="http://schemas.microsoft.com/office/powerpoint/2010/main" xmlns="" val="21200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snider\AppData\Local\Microsoft\Windows\Temporary Internet Files\Content.IE5\GHA8VWRS\MP900427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791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5400" dirty="0" smtClean="0"/>
              <a:t>Chemical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2628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snider\AppData\Local\Microsoft\Windows\Temporary Internet Files\Content.IE5\JIMSMIHF\MP9003828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Elastic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7069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csnider\AppData\Local\Microsoft\Windows\Temporary Internet Files\Content.IE5\ACNGUU5X\MP9004038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876800" cy="41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Gravitational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4713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520940" cy="548640"/>
          </a:xfrm>
        </p:spPr>
        <p:txBody>
          <a:bodyPr/>
          <a:lstStyle/>
          <a:p>
            <a:r>
              <a:rPr lang="en-US" sz="5400" dirty="0" smtClean="0"/>
              <a:t>Chemical</a:t>
            </a:r>
            <a:endParaRPr lang="en-US" sz="5400" dirty="0"/>
          </a:p>
        </p:txBody>
      </p:sp>
      <p:pic>
        <p:nvPicPr>
          <p:cNvPr id="9218" name="Picture 2" descr="C:\Users\csnider\AppData\Local\Microsoft\Windows\Temporary Internet Files\Content.IE5\N6T9R7BV\MP90038598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04608" y="1100138"/>
            <a:ext cx="2557008" cy="3579812"/>
          </a:xfrm>
        </p:spPr>
      </p:pic>
    </p:spTree>
    <p:extLst>
      <p:ext uri="{BB962C8B-B14F-4D97-AF65-F5344CB8AC3E}">
        <p14:creationId xmlns:p14="http://schemas.microsoft.com/office/powerpoint/2010/main" xmlns="" val="6704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What type of kinetic energy do the following pictures show?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531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2055"/>
            <a:ext cx="607536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Electrical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6125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 fontScale="92500" lnSpcReduction="20000"/>
          </a:bodyPr>
          <a:lstStyle/>
          <a:p>
            <a:endParaRPr lang="en-US" sz="6000" dirty="0" smtClean="0"/>
          </a:p>
          <a:p>
            <a:r>
              <a:rPr lang="en-US" sz="6500" dirty="0" smtClean="0"/>
              <a:t>What is energy?</a:t>
            </a:r>
          </a:p>
          <a:p>
            <a:endParaRPr lang="en-US" sz="6000" dirty="0"/>
          </a:p>
          <a:p>
            <a:endParaRPr lang="en-US" sz="6000" dirty="0" smtClean="0"/>
          </a:p>
          <a:p>
            <a:endParaRPr lang="en-US" sz="6000" dirty="0" smtClean="0"/>
          </a:p>
          <a:p>
            <a:r>
              <a:rPr lang="en-US" sz="5200" dirty="0" smtClean="0"/>
              <a:t>The ability to do work or make change in matter.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xmlns="" val="29396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4777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5400" dirty="0" smtClean="0"/>
          </a:p>
          <a:p>
            <a:r>
              <a:rPr lang="en-US" sz="5400" dirty="0" smtClean="0"/>
              <a:t>Sound energy</a:t>
            </a:r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11266" name="Picture 2" descr="C:\Users\csnider\AppData\Local\Microsoft\Windows\Temporary Internet Files\Content.IE5\HIU8QHOG\MC9003825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3236"/>
            <a:ext cx="5257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9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52239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Radiant energy</a:t>
            </a:r>
          </a:p>
          <a:p>
            <a:endParaRPr lang="en-US" sz="5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C:\Users\csnider\AppData\Local\Microsoft\Windows\Temporary Internet Files\Content.IE5\HIU8QHOG\MP9004421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0945"/>
            <a:ext cx="3632660" cy="46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8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Motion energy</a:t>
            </a:r>
          </a:p>
          <a:p>
            <a:endParaRPr lang="en-US" dirty="0"/>
          </a:p>
        </p:txBody>
      </p:sp>
      <p:pic>
        <p:nvPicPr>
          <p:cNvPr id="13315" name="Picture 3" descr="C:\Users\csnider\AppData\Local\Microsoft\Windows\Temporary Internet Files\Content.IE5\N6T9R7BV\MC9002418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171797" cy="37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78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Thermal energy</a:t>
            </a:r>
            <a:endParaRPr lang="en-US" sz="5400" dirty="0"/>
          </a:p>
        </p:txBody>
      </p:sp>
      <p:pic>
        <p:nvPicPr>
          <p:cNvPr id="14338" name="Picture 2" descr="C:\Users\csnider\AppData\Local\Microsoft\Windows\Temporary Internet Files\Content.IE5\9AMSJMZO\MP9004491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32910" cy="48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6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Motion energy</a:t>
            </a:r>
            <a:endParaRPr lang="en-US" sz="5400" dirty="0"/>
          </a:p>
        </p:txBody>
      </p:sp>
      <p:pic>
        <p:nvPicPr>
          <p:cNvPr id="15362" name="Picture 2" descr="C:\Users\csnider\AppData\Local\Microsoft\Windows\Temporary Internet Files\Content.IE5\N6T9R7BV\MC900021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0994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5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Sound energy</a:t>
            </a:r>
            <a:endParaRPr lang="en-US" sz="5400" dirty="0"/>
          </a:p>
        </p:txBody>
      </p:sp>
      <p:pic>
        <p:nvPicPr>
          <p:cNvPr id="16386" name="Picture 2" descr="C:\Users\csnider\AppData\Local\Microsoft\Windows\Temporary Internet Files\Content.IE5\HIU8QHOG\MC9000787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073064" cy="41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3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763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Thermal energy</a:t>
            </a:r>
            <a:endParaRPr lang="en-US" sz="5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3810000" cy="44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1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Electrical energy</a:t>
            </a:r>
            <a:endParaRPr lang="en-US" sz="5400" dirty="0"/>
          </a:p>
        </p:txBody>
      </p:sp>
      <p:pic>
        <p:nvPicPr>
          <p:cNvPr id="18434" name="Picture 2" descr="C:\Users\csnider\AppData\Local\Microsoft\Windows\Temporary Internet Files\Content.IE5\CJ105UBV\MC9002522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3679241" cy="42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1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28772"/>
          </a:xfrm>
        </p:spPr>
        <p:txBody>
          <a:bodyPr>
            <a:normAutofit lnSpcReduction="10000"/>
          </a:bodyPr>
          <a:lstStyle/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endParaRPr lang="en-US" sz="5400" dirty="0" smtClean="0"/>
          </a:p>
          <a:p>
            <a:r>
              <a:rPr lang="en-US" sz="5400" dirty="0" smtClean="0"/>
              <a:t>Radiant energy</a:t>
            </a:r>
            <a:endParaRPr lang="en-US" sz="5400" dirty="0"/>
          </a:p>
        </p:txBody>
      </p:sp>
      <p:pic>
        <p:nvPicPr>
          <p:cNvPr id="19458" name="Picture 2" descr="C:\Users\csnider\AppData\Local\Microsoft\Windows\Temporary Internet Files\Content.IE5\JIMSMIHF\MC9003244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425361" cy="44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This states that energy is not created or destroyed.</a:t>
            </a:r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r>
              <a:rPr lang="en-US" sz="4400" dirty="0" smtClean="0"/>
              <a:t>The Law of Conservation of Energy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5894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Energy comes in what 2 main types?</a:t>
            </a:r>
          </a:p>
          <a:p>
            <a:pPr algn="ctr"/>
            <a:endParaRPr lang="en-US" sz="4800" dirty="0"/>
          </a:p>
          <a:p>
            <a:pPr algn="ctr"/>
            <a:endParaRPr lang="en-US" sz="4800" dirty="0" smtClean="0"/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Kinetic and Potential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6324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What is it called when energy changes form?</a:t>
            </a:r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r>
              <a:rPr lang="en-US" sz="4800" dirty="0" smtClean="0"/>
              <a:t>Energy Transformation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2782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What energy transformations are taking place in the following pictures?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0799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  <a:p>
            <a:r>
              <a:rPr lang="en-US" sz="4800" dirty="0" smtClean="0"/>
              <a:t>Chemical </a:t>
            </a:r>
            <a:r>
              <a:rPr lang="en-US" sz="4800" dirty="0" smtClean="0">
                <a:sym typeface="Wingdings" pitchFamily="2" charset="2"/>
              </a:rPr>
              <a:t> Thermal</a:t>
            </a:r>
            <a:endParaRPr lang="en-US" sz="4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242"/>
            <a:ext cx="6477000" cy="40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08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Chemical </a:t>
            </a:r>
            <a:r>
              <a:rPr lang="en-US" sz="3600" dirty="0" smtClean="0">
                <a:sym typeface="Wingdings" pitchFamily="2" charset="2"/>
              </a:rPr>
              <a:t> Mechanical / Motion</a:t>
            </a:r>
            <a:endParaRPr lang="en-US" sz="3600" dirty="0"/>
          </a:p>
        </p:txBody>
      </p:sp>
      <p:pic>
        <p:nvPicPr>
          <p:cNvPr id="21507" name="Picture 3" descr="C:\Users\csnider\AppData\Local\Microsoft\Windows\Temporary Internet Files\Content.IE5\JIMSMIHF\MP9004424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2507876" cy="37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csnider\AppData\Local\Microsoft\Windows\Temporary Internet Files\Content.IE5\9YM6YFM4\MM900303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910013" cy="29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csnider\AppData\Local\Microsoft\Windows\Temporary Internet Files\Content.IE5\9AMSJMZO\MC90043267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676257" cy="16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8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8382000" cy="5376372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Chemical </a:t>
            </a:r>
            <a:r>
              <a:rPr lang="en-US" sz="3200" dirty="0" smtClean="0">
                <a:sym typeface="Wingdings" pitchFamily="2" charset="2"/>
              </a:rPr>
              <a:t> Motion  Sound  Radiant</a:t>
            </a:r>
            <a:endParaRPr lang="en-US" sz="3200" dirty="0"/>
          </a:p>
        </p:txBody>
      </p:sp>
      <p:pic>
        <p:nvPicPr>
          <p:cNvPr id="22530" name="Picture 2" descr="C:\Users\csnider\AppData\Local\Microsoft\Windows\Temporary Internet Files\Content.IE5\HIU8QHOG\MP9002275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810000" cy="46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3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What is potential energy?</a:t>
            </a:r>
          </a:p>
          <a:p>
            <a:pPr algn="ctr"/>
            <a:endParaRPr lang="en-US" sz="6000" dirty="0"/>
          </a:p>
          <a:p>
            <a:pPr algn="ctr"/>
            <a:endParaRPr lang="en-US" sz="6000" dirty="0" smtClean="0"/>
          </a:p>
          <a:p>
            <a:pPr algn="ctr"/>
            <a:r>
              <a:rPr lang="en-US" sz="4000" dirty="0" smtClean="0"/>
              <a:t>Stored energy due to its height or position.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299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These two things affect the amount of potential energy.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 smtClean="0"/>
              <a:t>Mass and height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1028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When does a roller coaster car have the </a:t>
            </a:r>
            <a:r>
              <a:rPr lang="en-US" sz="4400" i="1" dirty="0" smtClean="0"/>
              <a:t>most</a:t>
            </a:r>
            <a:r>
              <a:rPr lang="en-US" sz="4400" dirty="0" smtClean="0"/>
              <a:t> potential energy?</a:t>
            </a:r>
          </a:p>
          <a:p>
            <a:endParaRPr lang="en-US" sz="4400" dirty="0"/>
          </a:p>
          <a:p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At the first/highest hill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945" y="2662231"/>
            <a:ext cx="4672584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97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What is kinetic energy?</a:t>
            </a:r>
          </a:p>
          <a:p>
            <a:pPr algn="ctr"/>
            <a:endParaRPr lang="en-US" sz="6000" dirty="0"/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Energy of motion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0585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What two things affect the amount of </a:t>
            </a:r>
            <a:r>
              <a:rPr lang="en-US" sz="5400" dirty="0" smtClean="0"/>
              <a:t>kinetic energy </a:t>
            </a:r>
            <a:r>
              <a:rPr lang="en-US" sz="5400" dirty="0" smtClean="0"/>
              <a:t>in an object?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Mass and speed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7276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When does a roller coaster have the most kinetic energy?</a:t>
            </a:r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000" dirty="0" smtClean="0"/>
              <a:t>At the bottom of the highest hill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3851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71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531</TotalTime>
  <Words>214</Words>
  <Application>Microsoft Office PowerPoint</Application>
  <PresentationFormat>On-screen Show (4:3)</PresentationFormat>
  <Paragraphs>170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Energy review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GRAVITATIONAL</vt:lpstr>
      <vt:lpstr>eLASTIC</vt:lpstr>
      <vt:lpstr>NUCLEAR</vt:lpstr>
      <vt:lpstr>Slide 14</vt:lpstr>
      <vt:lpstr>Slide 15</vt:lpstr>
      <vt:lpstr>Slide 16</vt:lpstr>
      <vt:lpstr>Chemical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review</dc:title>
  <dc:creator>Chris Snider</dc:creator>
  <cp:lastModifiedBy>bretem</cp:lastModifiedBy>
  <cp:revision>9</cp:revision>
  <dcterms:created xsi:type="dcterms:W3CDTF">2014-04-06T19:03:46Z</dcterms:created>
  <dcterms:modified xsi:type="dcterms:W3CDTF">2014-04-07T18:42:25Z</dcterms:modified>
</cp:coreProperties>
</file>